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53EC89-2B61-4FA9-B32B-6CF8C2035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42B6CF-CA7A-4471-BE2F-E3CD660E8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970366-5D76-4B91-8E5C-944DAE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5198A-D753-4AB7-9833-95E4E9A65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6470CD-688A-4B71-BDFA-1DEE7F9F1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62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22D940-353B-4CF1-A760-1BA9877E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A60E21-1489-49A8-959F-8E9F09531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43D0F1-AE4C-4CFA-A2FD-30E4F05EE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7391F4-3715-44C8-A2D3-4D4FCF86A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2413B5-B154-4121-AF29-83436D821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32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D91C3EE-9CF1-4797-9F50-999C9C06B3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E9875F7-F394-4BD3-B28C-7023D59B6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67C317-B25D-48DF-A45B-8F6BF5B69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FA9E47-EF80-48E3-9BB4-49DC205A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03D831-EAF5-4FDF-86BE-B93668317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24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EB66DC-A394-4566-A622-737EF8CBD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1FB505-CB9D-43D1-B01D-809BBA63A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F609CE-72C7-45CE-B358-3D280661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018A49-798F-44E8-AE25-241E8109A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7DC246-E449-4FC1-9628-1A4B70CA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95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F17CB6-AAA2-448D-B3A8-6C8D0412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C055F7-1AD9-4643-922D-EF71AE6D2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5F85F7-7BD5-4AA1-BBC9-15C8F2C35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86F931-B1C4-49DB-BAC8-F79E9C6A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53C048-8338-4B8C-B31F-48A9E98E9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84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178FE0-3DBA-4C74-B79B-EB5ABF05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312A96-4F34-43BC-98F3-67C1633A39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8ACDB3-F2FA-45AA-9EC4-0C1B6CC2B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C585B7-69F8-410E-8F61-665CB5CA3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646DD6-4D53-4C00-8FC7-AFEE2DF38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9E5EE4-D80C-4F06-91E4-14F5E7E77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15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FDDE68-36BE-4683-BFA5-3D8C1FF26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0E28D2-A586-4495-9700-770B731E0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538F62-FB46-4ABB-A562-B92E29216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FA7C2A6-9850-457B-A277-BE0DB3FC1F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0BC030-787D-4427-9C19-4DF53C503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D77E7D8-5FE8-4494-B66B-22C903CF8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525993-5309-4F7D-A3A2-FAD18132E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9A56B38-3BE8-4938-B062-AD6A7C18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18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EB117A-240B-4F34-87CC-F3416AD1C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6A0ED8-3689-4B8D-A215-65F823CC8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B1ED34-FFBE-4A7E-A549-267D9CFDF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F143FD-BC8B-425E-8500-80366D57F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7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7258BD-59A7-4ED0-8A6B-F591E451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FBBFD30-F375-4D83-B8D9-1F68A8058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AE6C6B-06DB-4072-AAC1-213B90CC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70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D7F496-9C24-4CC2-8303-79641C675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387CF6-7C18-41F7-A455-4959EE31C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4B8CDC-53B5-49E9-BE1F-14700A4B2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7F5288-ADFA-48BA-9EE0-2E26B14DD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B589B3-E66A-444D-A280-D9A9DF596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B6D495-3DFA-468E-86E2-E1C216CA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24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5D530-2BA3-4B34-95D1-1218BE1DF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F717BD4-0027-42C2-92EB-39C0879C6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2B9334A-662A-40B8-845A-50C8480F12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CB4DEE-0636-4E46-9572-E9CB44115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14C462-5FD6-4F29-89C0-E2C45660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4BABE5-CF3F-409C-85B3-5FD00580C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2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B0380FE-4519-4EA6-A891-92D11852A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0C9845-1E9D-4FF7-8EDC-192C6AF3A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5F8D41-3720-40A0-B028-6FDDB6486E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2F5B0-BAD9-46A6-BEAB-24ED8EA7515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B5F6A0-30D9-4009-8913-EEE14B24E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F1EB98-DFFE-41BB-ABD0-8F9069A03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CD859CAE-69DD-464F-A80F-6F76CBE58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996467"/>
          </a:xfrm>
        </p:spPr>
        <p:txBody>
          <a:bodyPr/>
          <a:lstStyle/>
          <a:p>
            <a:r>
              <a:rPr kumimoji="0" lang="fr-FR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raconte une histoire</a:t>
            </a:r>
            <a:endParaRPr lang="fr-FR" dirty="0"/>
          </a:p>
        </p:txBody>
      </p:sp>
      <p:pic>
        <p:nvPicPr>
          <p:cNvPr id="1028" name="Picture 4" descr="Fantaisie, Mystique, Magie, Rêve, Surréaliste">
            <a:extLst>
              <a:ext uri="{FF2B5EF4-FFF2-40B4-BE49-F238E27FC236}">
                <a16:creationId xmlns:a16="http://schemas.microsoft.com/office/drawing/2014/main" id="{1E974D91-C745-42E9-916E-B4A3F90DE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495" y="659295"/>
            <a:ext cx="7673009" cy="431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E2AE142-9EB7-43B3-9CED-C2889E587F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DD00189-B7C9-6E26-CD0C-EA0DF5DA6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154547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6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784D2-8562-4DDF-B471-2C2E2DE01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Qu’est-ce qu’une histoire captivante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69AB20-8D9B-464D-B70F-9EF1C21F6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r>
              <a:rPr lang="fr-FR" dirty="0"/>
              <a:t>Qu’est-ce qui est nécessaire pour fabriquer une histoire ?</a:t>
            </a:r>
          </a:p>
          <a:p>
            <a:r>
              <a:rPr lang="fr-FR" dirty="0"/>
              <a:t>Qu’est-ce qui la rend captivante ?</a:t>
            </a:r>
          </a:p>
          <a:p>
            <a:endParaRPr lang="fr-FR" dirty="0"/>
          </a:p>
        </p:txBody>
      </p:sp>
      <p:pic>
        <p:nvPicPr>
          <p:cNvPr id="2052" name="Picture 4" descr="Livre, Livre Ouvert, Histoire, Écrit, Imagination">
            <a:extLst>
              <a:ext uri="{FF2B5EF4-FFF2-40B4-BE49-F238E27FC236}">
                <a16:creationId xmlns:a16="http://schemas.microsoft.com/office/drawing/2014/main" id="{F5F5E982-AF90-4168-9BA0-FAB04F8A7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31" y="3151188"/>
            <a:ext cx="4275666" cy="32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3C3DE29-4F45-4A66-AC64-A34CC918941A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B69EAB-0C61-477F-A9A7-8C0B92F5C8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9DE17BD-915A-3430-1D74-FE123EF55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2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749D4C-625E-48F8-939F-7905416A9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constituants d’une 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2F94B-272E-4554-B609-DD05BA25C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165" y="2408721"/>
            <a:ext cx="10177669" cy="3475244"/>
          </a:xfrm>
        </p:spPr>
        <p:txBody>
          <a:bodyPr>
            <a:normAutofit/>
          </a:bodyPr>
          <a:lstStyle/>
          <a:p>
            <a:r>
              <a:rPr lang="fr-FR" sz="4000" b="1" dirty="0"/>
              <a:t>un héros</a:t>
            </a:r>
            <a:r>
              <a:rPr lang="fr-FR" sz="4000" dirty="0"/>
              <a:t> : animal, personne, personnage imaginaire...</a:t>
            </a:r>
          </a:p>
          <a:p>
            <a:r>
              <a:rPr lang="fr-FR" sz="4000" b="1" dirty="0"/>
              <a:t>un début</a:t>
            </a:r>
          </a:p>
          <a:p>
            <a:r>
              <a:rPr lang="fr-FR" sz="4000" b="1" dirty="0"/>
              <a:t>un ou plusieurs problèmes </a:t>
            </a:r>
            <a:r>
              <a:rPr lang="fr-FR" sz="4000" dirty="0"/>
              <a:t>à résoudre</a:t>
            </a:r>
          </a:p>
          <a:p>
            <a:r>
              <a:rPr lang="fr-FR" sz="4000" b="1" dirty="0"/>
              <a:t>une fin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F00007-C709-4AB6-A71C-36B59BC22407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9A2376-7C00-4C4B-B1FE-6BDC16CBE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53C5ABC-9CC0-2648-2D0D-FFE409CA2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2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9D81A4-E547-472B-896B-E35BFF747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Essayons ensemble de créer une 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4CD726-3F96-42F5-B6A4-F5CDFF5E6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514"/>
          </a:xfrm>
        </p:spPr>
        <p:txBody>
          <a:bodyPr/>
          <a:lstStyle/>
          <a:p>
            <a:r>
              <a:rPr lang="fr-FR" dirty="0"/>
              <a:t>Partons de cette image :</a:t>
            </a:r>
          </a:p>
          <a:p>
            <a:endParaRPr lang="fr-FR" dirty="0"/>
          </a:p>
        </p:txBody>
      </p:sp>
      <p:pic>
        <p:nvPicPr>
          <p:cNvPr id="3074" name="Picture 2" descr="Cottage, Maison, Paysage, Hiver, Histoire, Forêt">
            <a:extLst>
              <a:ext uri="{FF2B5EF4-FFF2-40B4-BE49-F238E27FC236}">
                <a16:creationId xmlns:a16="http://schemas.microsoft.com/office/drawing/2014/main" id="{713F8B57-1C1B-487F-BE9B-C1BCE4999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165" y="2497601"/>
            <a:ext cx="5605670" cy="397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FB333FB-6B02-4E85-95F3-941E55D52AE7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AF42E4B-ABB1-4528-8E21-AD96A17241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B2682E8-C5C9-1A99-0A14-073D2927C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92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Choisissons un </a:t>
            </a:r>
            <a:r>
              <a:rPr lang="fr-FR" b="1" dirty="0"/>
              <a:t>héros</a:t>
            </a:r>
            <a:r>
              <a:rPr lang="fr-FR" dirty="0"/>
              <a:t>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animal ?</a:t>
            </a:r>
          </a:p>
          <a:p>
            <a:r>
              <a:rPr lang="fr-FR" dirty="0"/>
              <a:t>une personne ?</a:t>
            </a:r>
          </a:p>
          <a:p>
            <a:r>
              <a:rPr lang="fr-FR" dirty="0"/>
              <a:t>un personnage imaginaire ? monstre ? elfe ? sorcier ? sorcière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3871085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603133A-7838-407D-954C-C4605C2AB46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A7286EE-524E-43A0-AF9D-39A7ED8AA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96E3F47-5EA4-8243-2EF9-3902F2D42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2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Trouvons le </a:t>
            </a:r>
            <a:r>
              <a:rPr lang="fr-FR" b="1" dirty="0"/>
              <a:t>début</a:t>
            </a:r>
            <a:r>
              <a:rPr lang="fr-FR" dirty="0"/>
              <a:t> de l’histoire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Qui ?</a:t>
            </a:r>
          </a:p>
          <a:p>
            <a:r>
              <a:rPr lang="fr-FR" dirty="0"/>
              <a:t>Quand ?</a:t>
            </a:r>
          </a:p>
          <a:p>
            <a:r>
              <a:rPr lang="fr-FR" dirty="0"/>
              <a:t>Où ?</a:t>
            </a:r>
          </a:p>
          <a:p>
            <a:r>
              <a:rPr lang="fr-FR" dirty="0"/>
              <a:t>Quoi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3871085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A807748-928F-4590-AFC2-33FD9F961536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24C2F32-7982-476C-B4CB-8566BB6FC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6093788-C758-051E-4F53-2EF6F96EA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 </a:t>
            </a:r>
            <a:r>
              <a:rPr lang="fr-FR" b="1" dirty="0"/>
              <a:t>problème</a:t>
            </a:r>
            <a:r>
              <a:rPr lang="fr-FR" dirty="0"/>
              <a:t> surgit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une panne d’électricité ?</a:t>
            </a:r>
          </a:p>
          <a:p>
            <a:r>
              <a:rPr lang="fr-FR" dirty="0"/>
              <a:t>un personnage inattendu frappe à la porte ?</a:t>
            </a:r>
          </a:p>
          <a:p>
            <a:r>
              <a:rPr lang="fr-FR" dirty="0"/>
              <a:t>les lumières ne s’éteignent pas ?</a:t>
            </a:r>
          </a:p>
          <a:p>
            <a:r>
              <a:rPr lang="fr-FR" dirty="0"/>
              <a:t>ils n’arrivent pas à dormir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4001294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9C0C95-0B2C-4C5A-92D9-36EA16E5ED48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52DC94-B20B-442F-BB50-71A0B6FEF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FFC942-23C8-880C-FF90-0CD550C3B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68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Quelle </a:t>
            </a:r>
            <a:r>
              <a:rPr lang="fr-FR" b="1" dirty="0"/>
              <a:t>fin</a:t>
            </a:r>
            <a:r>
              <a:rPr lang="fr-FR" dirty="0"/>
              <a:t> choisissons-nous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Il faut résoudre le problème.</a:t>
            </a:r>
          </a:p>
          <a:p>
            <a:r>
              <a:rPr lang="fr-FR" dirty="0"/>
              <a:t>Il faut une jolie fin à l’histoire.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4001294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C29317-73A7-4806-AC91-7CABB5450C15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BF5982-5E52-4455-87A1-21503CBBC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0C6DF4A-63E5-3503-9D96-406136197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944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169</Words>
  <Application>Microsoft Office PowerPoint</Application>
  <PresentationFormat>Grand écran</PresentationFormat>
  <Paragraphs>51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Qu’est-ce qu’une histoire captivante ?</vt:lpstr>
      <vt:lpstr>Les constituants d’une histoire :</vt:lpstr>
      <vt:lpstr>Essayons ensemble de créer une histoire :</vt:lpstr>
      <vt:lpstr>Choisissons un héros :</vt:lpstr>
      <vt:lpstr>Trouvons le début de l’histoire :</vt:lpstr>
      <vt:lpstr>Quel problème surgit ?</vt:lpstr>
      <vt:lpstr>Quelle fin choisissons-nous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8</cp:revision>
  <dcterms:created xsi:type="dcterms:W3CDTF">2021-01-09T18:25:40Z</dcterms:created>
  <dcterms:modified xsi:type="dcterms:W3CDTF">2022-08-06T14:49:25Z</dcterms:modified>
</cp:coreProperties>
</file>